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Playfair Display Regular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PlayfairDisplayRegular-boldItalic.fntdata"/><Relationship Id="rId16" Type="http://schemas.openxmlformats.org/officeDocument/2006/relationships/font" Target="fonts/PlayfairDisplayRegula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92341c0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92341c0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1D2447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rPr>
              <a:t>Título da apresentação</a:t>
            </a:r>
            <a:endParaRPr>
              <a:solidFill>
                <a:srgbClr val="1D2447"/>
              </a:solidFill>
              <a:latin typeface="Playfair Display Regular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1D2447"/>
                </a:solidFill>
                <a:latin typeface="Montserrat"/>
                <a:ea typeface="Montserrat"/>
                <a:cs typeface="Montserrat"/>
                <a:sym typeface="Montserrat"/>
              </a:rPr>
              <a:t>Autores do trabalho</a:t>
            </a:r>
            <a:endParaRPr>
              <a:solidFill>
                <a:srgbClr val="1D244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Playfair Display"/>
                <a:ea typeface="Playfair Display"/>
                <a:cs typeface="Playfair Display"/>
                <a:sym typeface="Playfair Display"/>
              </a:rPr>
              <a:t>Título</a:t>
            </a:r>
            <a:endParaRPr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rgbClr val="1D2447"/>
                </a:solidFill>
                <a:latin typeface="Montserrat"/>
                <a:ea typeface="Montserrat"/>
                <a:cs typeface="Montserrat"/>
                <a:sym typeface="Montserrat"/>
              </a:rPr>
              <a:t>Conteúdo</a:t>
            </a:r>
            <a:endParaRPr>
              <a:solidFill>
                <a:srgbClr val="1D244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